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5" r:id="rId4"/>
    <p:sldId id="258" r:id="rId5"/>
    <p:sldId id="270" r:id="rId6"/>
    <p:sldId id="271" r:id="rId7"/>
    <p:sldId id="269" r:id="rId8"/>
    <p:sldId id="268" r:id="rId9"/>
    <p:sldId id="264" r:id="rId10"/>
    <p:sldId id="266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5F0A1-65D0-414E-AAAA-D210EBFC25F1}" type="datetimeFigureOut">
              <a:rPr lang="en-US" smtClean="0"/>
              <a:pPr/>
              <a:t>12/19/2017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2794-1E08-493A-A97D-FA3DB2A2D50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42794-1E08-493A-A97D-FA3DB2A2D501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42794-1E08-493A-A97D-FA3DB2A2D501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42794-1E08-493A-A97D-FA3DB2A2D50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42794-1E08-493A-A97D-FA3DB2A2D50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447801"/>
            <a:ext cx="769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C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Индустријска</a:t>
            </a:r>
          </a:p>
          <a:p>
            <a:pPr algn="ctr"/>
            <a:r>
              <a:rPr lang="sr-Cyrl-C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револуција</a:t>
            </a:r>
          </a:p>
          <a:p>
            <a:pPr algn="ctr"/>
            <a:endParaRPr lang="sr-Cyrl-CS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228600" y="457201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ПОСЛЕДИЦЕ ПРВЕ ИНДУСТРИЈСКЕ РЕВОЛУЦИЈЕ:</a:t>
            </a:r>
          </a:p>
          <a:p>
            <a:endParaRPr lang="sr-Cyrl-CS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381000" y="15240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400" b="1" dirty="0" smtClean="0">
                <a:solidFill>
                  <a:srgbClr val="FFFF00"/>
                </a:solidFill>
              </a:rPr>
              <a:t>КАПИТАЛИСТИ СЕ БОГАТЕ-Енглеска постаје ,,радионица света”и прва светска сила.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457200" y="2590800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000" b="1" dirty="0" smtClean="0"/>
              <a:t>ПЛЕМСТВО ( ФЕУДАЛЦИ ) СИРОМАШЕ И ОМЕТАЈУ РАЗВОЈ ИНДУСТРИЈЕ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5" name="Pravougaonik 4"/>
          <p:cNvSpPr/>
          <p:nvPr/>
        </p:nvSpPr>
        <p:spPr>
          <a:xfrm>
            <a:off x="457200" y="3352799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400" b="1" dirty="0" smtClean="0">
                <a:solidFill>
                  <a:srgbClr val="FFFF00"/>
                </a:solidFill>
              </a:rPr>
              <a:t>Погоршава се положај најамних радника (појава радничког покрета)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Okvir za tekst 5"/>
          <p:cNvSpPr txBox="1"/>
          <p:nvPr/>
        </p:nvSpPr>
        <p:spPr>
          <a:xfrm>
            <a:off x="381000" y="4495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400" b="1" dirty="0" smtClean="0"/>
              <a:t>ИЗБИЈАЊЕ ГРАЂАНСКИХ  и националних РЕВОЛУЦИЈА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Pravougaonik 8"/>
          <p:cNvSpPr/>
          <p:nvPr/>
        </p:nvSpPr>
        <p:spPr>
          <a:xfrm>
            <a:off x="533400" y="5410200"/>
            <a:ext cx="815340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C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Национална револуција-ослободилачки ратови</a:t>
            </a:r>
            <a:endParaRPr lang="sr-Latn-C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B F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57200"/>
            <a:ext cx="4876800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 rot="10800000" flipV="1">
            <a:off x="2355463" y="4004102"/>
            <a:ext cx="44330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C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Душица Максимовић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C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Револуција</a:t>
            </a:r>
            <a:r>
              <a:rPr lang="sr-Cyrl-C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</a:t>
            </a:r>
            <a:r>
              <a:rPr lang="sr-Cyrl-C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корените промене,укидање старог увођење новог.  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57400"/>
            <a:ext cx="9143999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sr-Cyrl-CS" sz="3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Грађанска револуција</a:t>
            </a:r>
            <a:r>
              <a:rPr lang="sr-Cyrl-CS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sr-Cyrl-CS" sz="32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укидање феудализма и увођење капитализма.</a:t>
            </a:r>
            <a:endParaRPr lang="en-US" sz="32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9143999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sr-Cyrl-C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Прва индустријска револуција </a:t>
            </a:r>
            <a:r>
              <a:rPr lang="sr-Cyrl-CS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 </a:t>
            </a:r>
            <a:r>
              <a:rPr lang="sr-Cyrl-C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проналазк и примена парне машине у производњи и саобраћају</a:t>
            </a:r>
            <a:r>
              <a:rPr lang="sr-Latn-C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304800" y="228600"/>
            <a:ext cx="8305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solidFill>
                  <a:schemeClr val="bg1"/>
                </a:solidFill>
              </a:rPr>
              <a:t>ВЕЛИКИ НАПРЕДАК ИНДУСТРИЈЕ ИЗАЗВАЛИ СУ ПРОНАЛАСЦИ У ПРОИЗВОДЊИ ОДЕЋЕ (ТЕКСТИЛНА ИНДУСТРИЈА):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Okvir za tekst 2"/>
          <p:cNvSpPr txBox="1"/>
          <p:nvPr/>
        </p:nvSpPr>
        <p:spPr>
          <a:xfrm>
            <a:off x="304800" y="16764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800" b="1" dirty="0" smtClean="0">
                <a:solidFill>
                  <a:srgbClr val="FFFF00"/>
                </a:solidFill>
              </a:rPr>
              <a:t>1733. ,,летећи чунак”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4" name="Okvir za tekst 3"/>
          <p:cNvSpPr txBox="1"/>
          <p:nvPr/>
        </p:nvSpPr>
        <p:spPr>
          <a:xfrm>
            <a:off x="457200" y="28956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1765</a:t>
            </a:r>
            <a:r>
              <a:rPr lang="sr-Cyrl-C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sr-Cyrl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</a:t>
            </a: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sr-Cyrl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предење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/>
          </a:p>
        </p:txBody>
      </p:sp>
      <p:sp>
        <p:nvSpPr>
          <p:cNvPr id="5" name="Okvir za tekst 4"/>
          <p:cNvSpPr txBox="1"/>
          <p:nvPr/>
        </p:nvSpPr>
        <p:spPr>
          <a:xfrm>
            <a:off x="533400" y="4038600"/>
            <a:ext cx="723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механички разбој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Okvir za tekst 5"/>
          <p:cNvSpPr txBox="1"/>
          <p:nvPr/>
        </p:nvSpPr>
        <p:spPr>
          <a:xfrm>
            <a:off x="1066800" y="51816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НАЈВАЖНИЈЕ ТЕХНИЧКО ОТКРИЋЕ </a:t>
            </a:r>
            <a:r>
              <a:rPr lang="sr-Latn-C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sr-Cyrl-CS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sr-Cyrl-CS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r-Cyrl-C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ПАРНА МАШИНА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t0.gstatic.com/images?q=tbn:ANd9GcR_hbi1rEbPoCQH23xcF9VTaLSIw-ieDTVkTLYaA-rINA7O1N9Q4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9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1" y="2667000"/>
            <a:ext cx="44957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r-Cyrl-CS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ПАРНА МАШИНА</a:t>
            </a:r>
            <a:endParaRPr lang="en-US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28600"/>
            <a:ext cx="48006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</a:t>
            </a:r>
            <a:r>
              <a:rPr lang="sr-Cyrl-C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ронашао Џемс Ват</a:t>
            </a:r>
            <a:r>
              <a:rPr lang="sr-Latn-C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17</a:t>
            </a:r>
            <a:r>
              <a:rPr lang="en-GB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69</a:t>
            </a:r>
            <a:r>
              <a:rPr lang="sr-Cyrl-C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</a:t>
            </a:r>
            <a:r>
              <a:rPr lang="sr-Latn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</a:t>
            </a:r>
            <a:r>
              <a:rPr lang="sr-Cyrl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применио 1784,</a:t>
            </a:r>
            <a:r>
              <a:rPr lang="sr-Latn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sr-Cyrl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што омогућава </a:t>
            </a:r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Прву индустријску револуцију и развој саобраћаја.</a:t>
            </a:r>
            <a:endParaRPr lang="en-GB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 descr="http://t2.gstatic.com/images?q=tbn:ANd9GcTHPGPy03gSd1SE98x2cNhAcKOfLDDtxQ0HZpy6bBe6T0yJm65xIQ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52800"/>
            <a:ext cx="2590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0" y="6248400"/>
            <a:ext cx="3581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C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Џе</a:t>
            </a:r>
            <a:r>
              <a:rPr lang="sr-Latn-R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</a:t>
            </a:r>
            <a:r>
              <a:rPr lang="sr-Cyrl-C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мс Ват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 descr="http://t1.gstatic.com/images?q=tbn:ANd9GcRqC8gLMu28VziRBqcKi_ys5OXrfuagF7HVPeR5UzfI9wBY91bV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200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733800" y="5867400"/>
            <a:ext cx="54102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Парна локомо</a:t>
            </a:r>
            <a:r>
              <a:rPr lang="sr-Cyrl-R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</a:t>
            </a:r>
            <a:r>
              <a:rPr lang="sr-Cyrl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ива ,,Ракета”  Џорџа Стивенсона, 181</a:t>
            </a:r>
            <a:r>
              <a:rPr lang="sr-Latn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r>
              <a:rPr lang="sr-Cyrl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sr-Latn-CS" sz="3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slika za parna maš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ezultat slika za parna maš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629400" cy="4876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60198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dirty="0" smtClean="0">
                <a:solidFill>
                  <a:schemeClr val="bg1"/>
                </a:solidFill>
              </a:rPr>
              <a:t>Вршилица на принцип парне машине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C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1830, енглески проналазач Џорџ Стивенсон покренуо је у Дарлингтону путнички воз на првој железничкој прузи у свету Дарлингтон-Стоктон  и Манчестер - Ливерпул у североисточној Енглеској, који је вукла његова парна локомотива ’’Актив’’. Успех је био огроман и железница је убрзо прихваћена широм тадашње Европе.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content-vie1-1.xx.fbcdn.net/hphotos-xpt1/v/t1.0-9/12036662_671211309676095_8191212360645098146_n.png?oh=fbac7210b50d6c0c26b59b1de6d4f7ed&amp;oe=56A866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2667000" cy="3409951"/>
          </a:xfrm>
          <a:prstGeom prst="rect">
            <a:avLst/>
          </a:prstGeom>
          <a:noFill/>
        </p:spPr>
      </p:pic>
      <p:pic>
        <p:nvPicPr>
          <p:cNvPr id="1028" name="Picture 4" descr="https://scontent-vie1-1.xx.fbcdn.net/hphotos-xlf1/v/t1.0-9/12063425_671211336342759_6761693187706553565_n.jpg?oh=f47f10838db9239fce75eb78f1abbbbc&amp;oe=5690097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743200"/>
            <a:ext cx="3171825" cy="381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0" y="22098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Железница је рођена</a:t>
            </a:r>
            <a:r>
              <a:rPr lang="sr-Cyrl-C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</a:rPr>
              <a:t>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172200"/>
            <a:ext cx="2667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r-Cyrl-CS" sz="2400" dirty="0" smtClean="0"/>
              <a:t>Џорџ Стивенсон</a:t>
            </a:r>
            <a:endParaRPr lang="en-US" sz="2400" dirty="0"/>
          </a:p>
        </p:txBody>
      </p:sp>
    </p:spTree>
  </p:cSld>
  <p:clrMapOvr>
    <a:masterClrMapping/>
  </p:clrMapOvr>
  <p:transition spd="slow">
    <p:wedge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Fotografije - vlasnistvo Logos\G_85908272_1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1"/>
            <a:ext cx="8001000" cy="4952999"/>
          </a:xfrm>
          <a:prstGeom prst="rect">
            <a:avLst/>
          </a:prstGeom>
          <a:noFill/>
        </p:spPr>
      </p:pic>
      <p:sp>
        <p:nvSpPr>
          <p:cNvPr id="3" name="Pravougaonik 2"/>
          <p:cNvSpPr/>
          <p:nvPr/>
        </p:nvSpPr>
        <p:spPr>
          <a:xfrm>
            <a:off x="2133600" y="5638800"/>
            <a:ext cx="5257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sr-Cyrl-CS" sz="2800" b="1" dirty="0" smtClean="0">
                <a:solidFill>
                  <a:srgbClr val="C00000"/>
                </a:solidFill>
              </a:rPr>
              <a:t>Стара железничка композиција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1371600" y="381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kvir za tekst 3"/>
          <p:cNvSpPr txBox="1"/>
          <p:nvPr/>
        </p:nvSpPr>
        <p:spPr>
          <a:xfrm>
            <a:off x="304800" y="6248400"/>
            <a:ext cx="86106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Први пароброд </a:t>
            </a:r>
            <a:r>
              <a:rPr lang="sr-Cyrl-CS" sz="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запловио</a:t>
            </a:r>
            <a:r>
              <a:rPr lang="sr-Cyrl-CS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је реком </a:t>
            </a:r>
            <a:r>
              <a:rPr lang="sr-Cyrl-CS" sz="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Хадсон</a:t>
            </a:r>
            <a:r>
              <a:rPr lang="sr-Cyrl-CS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код Њујорка</a:t>
            </a:r>
            <a:r>
              <a:rPr lang="sr-Latn-C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228601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Пароброд –</a:t>
            </a:r>
            <a:r>
              <a:rPr lang="sr-Cyrl-C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sr-Cyrl-R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Роберт </a:t>
            </a:r>
            <a:r>
              <a:rPr lang="sr-Cyrl-C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Фултон ,1807.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</p:spTree>
  </p:cSld>
  <p:clrMapOvr>
    <a:masterClrMapping/>
  </p:clrMapOvr>
  <p:transition>
    <p:strips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233</Words>
  <Application>Microsoft Office PowerPoint</Application>
  <PresentationFormat>On-screen Show (4:3)</PresentationFormat>
  <Paragraphs>34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User</cp:lastModifiedBy>
  <cp:revision>46</cp:revision>
  <dcterms:created xsi:type="dcterms:W3CDTF">2006-08-16T00:00:00Z</dcterms:created>
  <dcterms:modified xsi:type="dcterms:W3CDTF">2017-12-19T19:12:26Z</dcterms:modified>
</cp:coreProperties>
</file>